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8999538" cy="864076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2" userDrawn="1">
          <p15:clr>
            <a:srgbClr val="A4A3A4"/>
          </p15:clr>
        </p15:guide>
        <p15:guide id="2" pos="28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D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2028" y="72"/>
      </p:cViewPr>
      <p:guideLst>
        <p:guide orient="horz" pos="2722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435FD-A319-4704-9CCC-7848BFE207B4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655763" y="1241425"/>
            <a:ext cx="34861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254F2-C7F2-48D4-A98C-E19FC4EEC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3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Os logotipos estão à parte para o caso de ser necessário diminuir ou aumentar (esperemos que nunca!) o tamanha da página.</a:t>
            </a:r>
            <a:r>
              <a:rPr lang="pt-PT" baseline="0" dirty="0" smtClean="0"/>
              <a:t> Assim, consegues sempre controlar o tamanho da página sem perder o cabeçalho e o rodapé.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254F2-C7F2-48D4-A98C-E19FC4EECB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0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66" y="1414125"/>
            <a:ext cx="7649607" cy="3008266"/>
          </a:xfrm>
        </p:spPr>
        <p:txBody>
          <a:bodyPr anchor="b"/>
          <a:lstStyle>
            <a:lvl1pPr algn="ctr">
              <a:defRPr sz="5905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4942" y="4538401"/>
            <a:ext cx="6749654" cy="2086184"/>
          </a:xfrm>
        </p:spPr>
        <p:txBody>
          <a:bodyPr/>
          <a:lstStyle>
            <a:lvl1pPr marL="0" indent="0" algn="ctr">
              <a:buNone/>
              <a:defRPr sz="2362"/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A478-BFA3-4277-BE85-633634635D14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6859-B90D-46B3-996C-581DA467D13E}" type="slidenum">
              <a:rPr lang="en-US" smtClean="0"/>
              <a:t>‹nº›</a:t>
            </a:fld>
            <a:endParaRPr lang="en-US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7"/>
            <a:ext cx="8999785" cy="864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091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A478-BFA3-4277-BE85-633634635D14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6859-B90D-46B3-996C-581DA467D1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50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295" y="460041"/>
            <a:ext cx="1940525" cy="7322647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8719" y="460041"/>
            <a:ext cx="5709082" cy="7322647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A478-BFA3-4277-BE85-633634635D14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6859-B90D-46B3-996C-581DA467D1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6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A478-BFA3-4277-BE85-633634635D14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6859-B90D-46B3-996C-581DA467D1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47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31" y="2154193"/>
            <a:ext cx="7762102" cy="3594317"/>
          </a:xfrm>
        </p:spPr>
        <p:txBody>
          <a:bodyPr anchor="b"/>
          <a:lstStyle>
            <a:lvl1pPr>
              <a:defRPr sz="5905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031" y="5782513"/>
            <a:ext cx="7762102" cy="1890166"/>
          </a:xfrm>
        </p:spPr>
        <p:txBody>
          <a:bodyPr/>
          <a:lstStyle>
            <a:lvl1pPr marL="0" indent="0">
              <a:buNone/>
              <a:defRPr sz="2362">
                <a:solidFill>
                  <a:schemeClr val="tx1"/>
                </a:solidFill>
              </a:defRPr>
            </a:lvl1pPr>
            <a:lvl2pPr marL="449976" indent="0">
              <a:buNone/>
              <a:defRPr sz="1968">
                <a:solidFill>
                  <a:schemeClr val="tx1">
                    <a:tint val="75000"/>
                  </a:schemeClr>
                </a:solidFill>
              </a:defRPr>
            </a:lvl2pPr>
            <a:lvl3pPr marL="899952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3pPr>
            <a:lvl4pPr marL="1349929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4pPr>
            <a:lvl5pPr marL="1799905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5pPr>
            <a:lvl6pPr marL="2249881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6pPr>
            <a:lvl7pPr marL="2699857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7pPr>
            <a:lvl8pPr marL="314983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8pPr>
            <a:lvl9pPr marL="359981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A478-BFA3-4277-BE85-633634635D14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6859-B90D-46B3-996C-581DA467D1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4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718" y="2300203"/>
            <a:ext cx="3824804" cy="5482485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016" y="2300203"/>
            <a:ext cx="3824804" cy="5482485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A478-BFA3-4277-BE85-633634635D14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6859-B90D-46B3-996C-581DA467D1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87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0" y="460043"/>
            <a:ext cx="7762102" cy="1670148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891" y="2118188"/>
            <a:ext cx="3807226" cy="1038091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91" y="3156278"/>
            <a:ext cx="3807226" cy="4642411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6017" y="2118188"/>
            <a:ext cx="3825976" cy="1038091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6017" y="3156278"/>
            <a:ext cx="3825976" cy="4642411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A478-BFA3-4277-BE85-633634635D14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6859-B90D-46B3-996C-581DA467D1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6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A478-BFA3-4277-BE85-633634635D14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6859-B90D-46B3-996C-581DA467D1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A478-BFA3-4277-BE85-633634635D14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6859-B90D-46B3-996C-581DA467D1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2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576051"/>
            <a:ext cx="2902585" cy="2016178"/>
          </a:xfrm>
        </p:spPr>
        <p:txBody>
          <a:bodyPr anchor="b"/>
          <a:lstStyle>
            <a:lvl1pPr>
              <a:defRPr sz="3149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244112"/>
            <a:ext cx="4556016" cy="6140542"/>
          </a:xfrm>
        </p:spPr>
        <p:txBody>
          <a:bodyPr/>
          <a:lstStyle>
            <a:lvl1pPr>
              <a:defRPr sz="3149"/>
            </a:lvl1pPr>
            <a:lvl2pPr>
              <a:defRPr sz="2756"/>
            </a:lvl2pPr>
            <a:lvl3pPr>
              <a:defRPr sz="2362"/>
            </a:lvl3pPr>
            <a:lvl4pPr>
              <a:defRPr sz="1968"/>
            </a:lvl4pPr>
            <a:lvl5pPr>
              <a:defRPr sz="1968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2592229"/>
            <a:ext cx="2902585" cy="4802425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A478-BFA3-4277-BE85-633634635D14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6859-B90D-46B3-996C-581DA467D1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8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576051"/>
            <a:ext cx="2902585" cy="2016178"/>
          </a:xfrm>
        </p:spPr>
        <p:txBody>
          <a:bodyPr anchor="b"/>
          <a:lstStyle>
            <a:lvl1pPr>
              <a:defRPr sz="3149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25976" y="1244112"/>
            <a:ext cx="4556016" cy="6140542"/>
          </a:xfrm>
        </p:spPr>
        <p:txBody>
          <a:bodyPr anchor="t"/>
          <a:lstStyle>
            <a:lvl1pPr marL="0" indent="0">
              <a:buNone/>
              <a:defRPr sz="3149"/>
            </a:lvl1pPr>
            <a:lvl2pPr marL="449976" indent="0">
              <a:buNone/>
              <a:defRPr sz="2756"/>
            </a:lvl2pPr>
            <a:lvl3pPr marL="899952" indent="0">
              <a:buNone/>
              <a:defRPr sz="2362"/>
            </a:lvl3pPr>
            <a:lvl4pPr marL="1349929" indent="0">
              <a:buNone/>
              <a:defRPr sz="1968"/>
            </a:lvl4pPr>
            <a:lvl5pPr marL="1799905" indent="0">
              <a:buNone/>
              <a:defRPr sz="1968"/>
            </a:lvl5pPr>
            <a:lvl6pPr marL="2249881" indent="0">
              <a:buNone/>
              <a:defRPr sz="1968"/>
            </a:lvl6pPr>
            <a:lvl7pPr marL="2699857" indent="0">
              <a:buNone/>
              <a:defRPr sz="1968"/>
            </a:lvl7pPr>
            <a:lvl8pPr marL="3149834" indent="0">
              <a:buNone/>
              <a:defRPr sz="1968"/>
            </a:lvl8pPr>
            <a:lvl9pPr marL="3599810" indent="0">
              <a:buNone/>
              <a:defRPr sz="1968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2592229"/>
            <a:ext cx="2902585" cy="4802425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A478-BFA3-4277-BE85-633634635D14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6859-B90D-46B3-996C-581DA467D1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4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718" y="460043"/>
            <a:ext cx="7762102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718" y="2300203"/>
            <a:ext cx="7762102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8718" y="8008709"/>
            <a:ext cx="2024896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5A478-BFA3-4277-BE85-633634635D14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1097" y="8008709"/>
            <a:ext cx="3037344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5924" y="8008709"/>
            <a:ext cx="2024896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56859-B90D-46B3-996C-581DA467D1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8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43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4988" indent="-224988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2756" kern="1200">
          <a:solidFill>
            <a:schemeClr val="tx1"/>
          </a:solidFill>
          <a:latin typeface="+mn-lt"/>
          <a:ea typeface="+mn-ea"/>
          <a:cs typeface="+mn-cs"/>
        </a:defRPr>
      </a:lvl1pPr>
      <a:lvl2pPr marL="674964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24941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3pPr>
      <a:lvl4pPr marL="1574917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2024893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2085734" y="2918031"/>
            <a:ext cx="6273931" cy="3938624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pt-PT" sz="2800" b="1" dirty="0" smtClean="0">
                <a:solidFill>
                  <a:srgbClr val="C0D838"/>
                </a:solidFill>
              </a:rPr>
              <a:t>14 de outubro de 2020 </a:t>
            </a:r>
            <a:r>
              <a:rPr lang="pt-PT" sz="2000" b="1" dirty="0" smtClean="0">
                <a:solidFill>
                  <a:srgbClr val="C0D838"/>
                </a:solidFill>
              </a:rPr>
              <a:t>| 11h00 | zoom</a:t>
            </a:r>
          </a:p>
          <a:p>
            <a:pPr algn="l">
              <a:spcBef>
                <a:spcPts val="0"/>
              </a:spcBef>
            </a:pPr>
            <a:endParaRPr lang="pt-PT" sz="1800" b="1" dirty="0" smtClean="0"/>
          </a:p>
          <a:p>
            <a:pPr algn="l">
              <a:spcBef>
                <a:spcPts val="0"/>
              </a:spcBef>
            </a:pPr>
            <a:r>
              <a:rPr lang="en-US" sz="1800" b="1" dirty="0"/>
              <a:t>Training session on PURE (NOVA Research Information Management System) for GHTM-IHMT-NOVA researchers</a:t>
            </a:r>
            <a:endParaRPr lang="pt-PT" sz="1400" b="1" dirty="0" smtClean="0"/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pt-PT" sz="1400" b="1" dirty="0" smtClean="0"/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pt-PT" sz="1400" b="1" dirty="0" smtClean="0"/>
              <a:t>Sofia Goncalves Seabra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1400" b="1" dirty="0" smtClean="0"/>
              <a:t>Sofia Santos</a:t>
            </a:r>
            <a:endParaRPr lang="pt-PT" sz="14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100" dirty="0"/>
              <a:t>The session aims to enable all GHTM-IHMT-NOVA researchers to use PURE to register their scientific production, which will allow greater efficiency in the following steps: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100" dirty="0"/>
              <a:t>- Scientific information management and reporting at NOVA and GHTM-IHMT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100" dirty="0"/>
              <a:t>- Presentation on public NOVA Research Portal (https://novaresearch.unl.pt/)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100" dirty="0"/>
              <a:t>- Export of content to ORCID and Ciência Vitae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100" dirty="0"/>
              <a:t>- Automatic creation of each investigator's CV for individual use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1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1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PT" sz="11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PT" sz="1200" b="1" dirty="0" err="1" smtClean="0">
                <a:solidFill>
                  <a:srgbClr val="C0D838"/>
                </a:solidFill>
              </a:rPr>
              <a:t>Anfitreão</a:t>
            </a:r>
            <a:r>
              <a:rPr lang="pt-PT" sz="1200" b="1" dirty="0" smtClean="0">
                <a:solidFill>
                  <a:srgbClr val="C0D838"/>
                </a:solidFill>
              </a:rPr>
              <a:t>: </a:t>
            </a:r>
            <a:r>
              <a:rPr lang="pt-PT" sz="1200" b="1" dirty="0">
                <a:solidFill>
                  <a:srgbClr val="C0D838"/>
                </a:solidFill>
              </a:rPr>
              <a:t> </a:t>
            </a:r>
            <a:r>
              <a:rPr lang="pt-PT" sz="1200" b="1" dirty="0" smtClean="0">
                <a:solidFill>
                  <a:srgbClr val="C0D838"/>
                </a:solidFill>
              </a:rPr>
              <a:t>Miguel Viveiros</a:t>
            </a:r>
            <a:endParaRPr lang="en-US" sz="1200" b="1" dirty="0">
              <a:solidFill>
                <a:srgbClr val="C0D838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88" y="7195443"/>
            <a:ext cx="7718205" cy="853514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335"/>
          <a:stretch/>
        </p:blipFill>
        <p:spPr>
          <a:xfrm>
            <a:off x="641460" y="4331041"/>
            <a:ext cx="1048550" cy="1397698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88" y="2918031"/>
            <a:ext cx="1017539" cy="1310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2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142</Words>
  <Application>Microsoft Office PowerPoint</Application>
  <PresentationFormat>Personalizados</PresentationFormat>
  <Paragraphs>17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Rocha</dc:creator>
  <cp:lastModifiedBy>Sofia Santos</cp:lastModifiedBy>
  <cp:revision>10</cp:revision>
  <cp:lastPrinted>2020-09-24T09:02:27Z</cp:lastPrinted>
  <dcterms:created xsi:type="dcterms:W3CDTF">2017-10-04T15:02:02Z</dcterms:created>
  <dcterms:modified xsi:type="dcterms:W3CDTF">2020-09-30T13:48:23Z</dcterms:modified>
</cp:coreProperties>
</file>